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6"/>
  </p:notesMasterIdLst>
  <p:sldIdLst>
    <p:sldId id="271" r:id="rId2"/>
    <p:sldId id="272" r:id="rId3"/>
    <p:sldId id="269" r:id="rId4"/>
    <p:sldId id="270" r:id="rId5"/>
  </p:sldIdLst>
  <p:sldSz cx="6858000" cy="9906000" type="A4"/>
  <p:notesSz cx="6858000" cy="9144000"/>
  <p:defaultTextStyle>
    <a:defPPr>
      <a:defRPr lang="en-US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9" orient="horz" pos="169">
          <p15:clr>
            <a:srgbClr val="A4A3A4"/>
          </p15:clr>
        </p15:guide>
        <p15:guide id="10" pos="2880">
          <p15:clr>
            <a:srgbClr val="A4A3A4"/>
          </p15:clr>
        </p15:guide>
        <p15:guide id="11" pos="198" userDrawn="1">
          <p15:clr>
            <a:srgbClr val="A4A3A4"/>
          </p15:clr>
        </p15:guide>
        <p15:guide id="12" pos="5562" userDrawn="1">
          <p15:clr>
            <a:srgbClr val="A4A3A4"/>
          </p15:clr>
        </p15:guide>
        <p15:guide id="13" orient="horz" pos="637" userDrawn="1">
          <p15:clr>
            <a:srgbClr val="A4A3A4"/>
          </p15:clr>
        </p15:guide>
        <p15:guide id="14" orient="horz" pos="746" userDrawn="1">
          <p15:clr>
            <a:srgbClr val="A4A3A4"/>
          </p15:clr>
        </p15:guide>
        <p15:guide id="15" orient="horz" pos="1619" userDrawn="1">
          <p15:clr>
            <a:srgbClr val="A4A3A4"/>
          </p15:clr>
        </p15:guide>
        <p15:guide id="16" orient="horz" pos="286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D200"/>
    <a:srgbClr val="FFFFFF"/>
    <a:srgbClr val="A885D8"/>
    <a:srgbClr val="FF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222" autoAdjust="0"/>
  </p:normalViewPr>
  <p:slideViewPr>
    <p:cSldViewPr showGuides="1">
      <p:cViewPr varScale="1">
        <p:scale>
          <a:sx n="73" d="100"/>
          <a:sy n="73" d="100"/>
        </p:scale>
        <p:origin x="-3462" y="-114"/>
      </p:cViewPr>
      <p:guideLst>
        <p:guide orient="horz" pos="325"/>
        <p:guide orient="horz" pos="1226"/>
        <p:guide orient="horz" pos="1437"/>
        <p:guide orient="horz" pos="3118"/>
        <p:guide orient="horz" pos="5520"/>
        <p:guide pos="2160"/>
        <p:guide pos="148"/>
        <p:guide pos="4172"/>
      </p:guideLst>
    </p:cSldViewPr>
  </p:slideViewPr>
  <p:outlineViewPr>
    <p:cViewPr>
      <p:scale>
        <a:sx n="33" d="100"/>
        <a:sy n="33" d="100"/>
      </p:scale>
      <p:origin x="0" y="1495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1" d="100"/>
          <a:sy n="81" d="100"/>
        </p:scale>
        <p:origin x="389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14F63557-65CD-470F-8999-4C3C411BE899}" type="datetimeFigureOut">
              <a:rPr lang="en-GB" smtClean="0"/>
              <a:pPr/>
              <a:t>07/05/2019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685800"/>
            <a:ext cx="23717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55 Roman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elvetica 55 Roman" panose="020B0604020202020204" pitchFamily="34" charset="0"/>
              </a:defRPr>
            </a:lvl1pPr>
          </a:lstStyle>
          <a:p>
            <a:fld id="{885932DF-9606-4758-A2B5-AF1153FB1ABB}" type="slidenum">
              <a:rPr lang="en-GB" smtClean="0"/>
              <a:pPr/>
              <a:t>‹N°›</a:t>
            </a:fld>
            <a:endParaRPr lang="en-GB"/>
          </a:p>
        </p:txBody>
      </p:sp>
      <p:sp>
        <p:nvSpPr>
          <p:cNvPr id="8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81000" y="4343400"/>
            <a:ext cx="6096000" cy="4114800"/>
          </a:xfrm>
          <a:prstGeom prst="rect">
            <a:avLst/>
          </a:prstGeom>
        </p:spPr>
        <p:txBody>
          <a:bodyPr vert="horz" lIns="91440" tIns="45720" rIns="180000" bIns="45720" rtlCol="0"/>
          <a:lstStyle/>
          <a:p>
            <a:pPr marL="920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Click to edit Master text styles</a:t>
            </a:r>
          </a:p>
          <a:p>
            <a:pPr marL="230188" marR="0" lvl="1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Second level</a:t>
            </a:r>
          </a:p>
          <a:p>
            <a:pPr marL="360363" marR="0" lvl="2" indent="-1476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Third level</a:t>
            </a:r>
          </a:p>
          <a:p>
            <a:pPr marL="522288" marR="0" lvl="3" indent="-13811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Fourth level</a:t>
            </a:r>
          </a:p>
          <a:p>
            <a:pPr marL="668338" marR="0" lvl="4" indent="-1460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Helvetica 55 Roman" panose="020B0604020202020204" pitchFamily="34" charset="0"/>
              <a:buChar char="–"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 55 Roman" panose="020B0604020202020204" pitchFamily="34" charset="0"/>
                <a:ea typeface="+mn-ea"/>
                <a:cs typeface="+mn-cs"/>
              </a:rPr>
              <a:t>Fifth level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 55 Roman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22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08032" marR="0" indent="0" algn="l" defTabSz="1072866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sz="12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1pPr>
    <a:lvl2pPr marL="270080" marR="0" indent="-162048" algn="l" defTabSz="1072866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Wingdings" panose="05000000000000000000" pitchFamily="2" charset="2"/>
      <a:buChar char="§"/>
      <a:tabLst/>
      <a:defRPr sz="12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2pPr>
    <a:lvl3pPr marL="422814" marR="0" indent="-173224" algn="l" defTabSz="1072866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2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3pPr>
    <a:lvl4pPr marL="612801" marR="0" indent="-162048" algn="l" defTabSz="1072866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2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4pPr>
    <a:lvl5pPr marL="784161" marR="0" indent="-171360" algn="l" defTabSz="1072866" rtl="0" eaLnBrk="1" fontAlgn="auto" latinLnBrk="0" hangingPunct="1">
      <a:lnSpc>
        <a:spcPct val="100000"/>
      </a:lnSpc>
      <a:spcBef>
        <a:spcPts val="0"/>
      </a:spcBef>
      <a:spcAft>
        <a:spcPts val="0"/>
      </a:spcAft>
      <a:buClrTx/>
      <a:buSzTx/>
      <a:buFont typeface="Helvetica 55 Roman" panose="020B0604020202020204" pitchFamily="34" charset="0"/>
      <a:buChar char="–"/>
      <a:tabLst/>
      <a:defRPr sz="1200" kern="1200">
        <a:solidFill>
          <a:schemeClr val="tx1"/>
        </a:solidFill>
        <a:latin typeface="Helvetica 75 Bold" panose="020B0804020202020204" pitchFamily="34" charset="0"/>
        <a:ea typeface="+mn-ea"/>
        <a:cs typeface="+mn-cs"/>
      </a:defRPr>
    </a:lvl5pPr>
    <a:lvl6pPr marL="2682164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5744" y="2280827"/>
            <a:ext cx="6386512" cy="6481704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30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5744" y="516705"/>
            <a:ext cx="3621373" cy="4433238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6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4350544" y="513646"/>
            <a:ext cx="2271712" cy="6555081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3016" y="5207982"/>
            <a:ext cx="3623389" cy="1860745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212338" indent="-212338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77298" indent="-223866" algn="l">
              <a:spcBef>
                <a:spcPts val="394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696940" indent="-202746" algn="l">
              <a:spcBef>
                <a:spcPts val="28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937701" indent="-223866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235152" y="8154107"/>
            <a:ext cx="459581" cy="1180160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47094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5744" y="516703"/>
            <a:ext cx="6386512" cy="8245826"/>
          </a:xfrm>
        </p:spPr>
        <p:txBody>
          <a:bodyPr/>
          <a:lstStyle>
            <a:lvl1pPr>
              <a:spcBef>
                <a:spcPts val="0"/>
              </a:spcBef>
              <a:defRPr sz="3500"/>
            </a:lvl1pPr>
            <a:lvl2pPr marL="420951" indent="-420951">
              <a:spcBef>
                <a:spcPts val="0"/>
              </a:spcBef>
              <a:buClrTx/>
              <a:buSzPct val="100000"/>
              <a:buFont typeface="+mj-lt"/>
              <a:buAutoNum type="arabicPeriod"/>
              <a:defRPr sz="35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64660" y="9146505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774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35327" y="516703"/>
            <a:ext cx="4572629" cy="8245826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6500" baseline="0"/>
            </a:lvl1pPr>
            <a:lvl2pPr>
              <a:lnSpc>
                <a:spcPct val="85000"/>
              </a:lnSpc>
              <a:spcBef>
                <a:spcPts val="0"/>
              </a:spcBef>
              <a:defRPr sz="6500"/>
            </a:lvl2pPr>
            <a:lvl3pPr>
              <a:defRPr sz="6500"/>
            </a:lvl3pPr>
            <a:lvl4pPr>
              <a:defRPr sz="6500"/>
            </a:lvl4pPr>
            <a:lvl5pPr>
              <a:defRPr sz="6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464660" y="9146505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48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5744" y="2280828"/>
            <a:ext cx="2975197" cy="6481701"/>
          </a:xfrm>
        </p:spPr>
        <p:txBody>
          <a:bodyPr>
            <a:normAutofit/>
          </a:bodyPr>
          <a:lstStyle>
            <a:lvl1pPr>
              <a:defRPr sz="1600" baseline="0"/>
            </a:lvl1pPr>
            <a:lvl2pPr>
              <a:defRPr sz="1600" baseline="0">
                <a:solidFill>
                  <a:schemeClr val="tx1"/>
                </a:solidFill>
              </a:defRPr>
            </a:lvl2pPr>
            <a:lvl3pPr>
              <a:defRPr sz="16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648597" y="2279715"/>
            <a:ext cx="2973660" cy="647962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64660" y="9146505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865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64660" y="9146505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0" lang="fr-FR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kumimoji="0" lang="fr-FR" sz="9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28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858000" cy="99060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8810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0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5744" y="515174"/>
            <a:ext cx="6386512" cy="143239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744" y="2280827"/>
            <a:ext cx="6386512" cy="64817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</p:spTree>
    <p:extLst>
      <p:ext uri="{BB962C8B-B14F-4D97-AF65-F5344CB8AC3E}">
        <p14:creationId xmlns:p14="http://schemas.microsoft.com/office/powerpoint/2010/main" val="15070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5" r:id="rId3"/>
    <p:sldLayoutId id="2147483664" r:id="rId4"/>
    <p:sldLayoutId id="2147483661" r:id="rId5"/>
    <p:sldLayoutId id="2147483662" r:id="rId6"/>
    <p:sldLayoutId id="2147483663" r:id="rId7"/>
    <p:sldLayoutId id="214748366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marL="0" indent="0" algn="l" defTabSz="1072866" rtl="0" eaLnBrk="1" latinLnBrk="0" hangingPunct="1">
        <a:lnSpc>
          <a:spcPct val="90000"/>
        </a:lnSpc>
        <a:spcBef>
          <a:spcPct val="0"/>
        </a:spcBef>
        <a:buNone/>
        <a:defRPr sz="2300" kern="1200" spc="-23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1072866" rtl="0" eaLnBrk="1" latinLnBrk="0" hangingPunct="1">
        <a:lnSpc>
          <a:spcPct val="90000"/>
        </a:lnSpc>
        <a:spcBef>
          <a:spcPts val="704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600" kern="1200" spc="-23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1072866" rtl="0" eaLnBrk="1" latinLnBrk="0" hangingPunct="1">
        <a:lnSpc>
          <a:spcPct val="90000"/>
        </a:lnSpc>
        <a:spcBef>
          <a:spcPts val="704"/>
        </a:spcBef>
        <a:buClr>
          <a:schemeClr val="bg1"/>
        </a:buClr>
        <a:buSzPct val="25000"/>
        <a:buFont typeface="Calibri" panose="020F0502020204030204" pitchFamily="34" charset="0"/>
        <a:buNone/>
        <a:defRPr sz="1600" kern="1200" spc="-2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212338" indent="-212338" algn="l" defTabSz="1072866" rtl="0" eaLnBrk="1" latinLnBrk="0" hangingPunct="1">
        <a:lnSpc>
          <a:spcPct val="90000"/>
        </a:lnSpc>
        <a:spcBef>
          <a:spcPts val="704"/>
        </a:spcBef>
        <a:buClr>
          <a:schemeClr val="bg2"/>
        </a:buClr>
        <a:buFont typeface="Wingdings" panose="05000000000000000000" pitchFamily="2" charset="2"/>
        <a:buChar char="§"/>
        <a:defRPr sz="1600" kern="1200" spc="-2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78692" indent="-223514" algn="l" defTabSz="1072866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600" kern="1200" spc="-2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698481" indent="-203025" algn="l" defTabSz="1072866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600" kern="1200" spc="-2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938757" indent="-223514" algn="l" defTabSz="1072866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6" y="1784648"/>
            <a:ext cx="6539106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61487" y="7545288"/>
            <a:ext cx="6424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SUPERCODEURS </a:t>
            </a:r>
            <a:r>
              <a:rPr lang="fr-FR" sz="2000" dirty="0" smtClean="0"/>
              <a:t>St Laurent du Médoc 4 Juin 2019</a:t>
            </a:r>
            <a:endParaRPr lang="fr-FR" sz="2000" dirty="0" smtClean="0"/>
          </a:p>
          <a:p>
            <a:pPr algn="ctr"/>
            <a:r>
              <a:rPr lang="fr-FR" sz="2000" dirty="0" smtClean="0"/>
              <a:t>CORRECTIONS COACHS</a:t>
            </a:r>
            <a:endParaRPr lang="fr-FR" sz="2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328" y="8697416"/>
            <a:ext cx="1065024" cy="106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17" y="8597215"/>
            <a:ext cx="1543050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73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8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824" y="607559"/>
            <a:ext cx="1512168" cy="918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844824" y="283813"/>
            <a:ext cx="1512168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AIDE PILOTAGE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1" y="635917"/>
            <a:ext cx="15525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75290" y="312171"/>
            <a:ext cx="843893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BUZZER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904" y="5410548"/>
            <a:ext cx="1628775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587140" y="5195104"/>
            <a:ext cx="1244946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CAMELEON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841" y="632520"/>
            <a:ext cx="18573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445904" y="308774"/>
            <a:ext cx="2071328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CHIEN DE GARDE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718" y="7153623"/>
            <a:ext cx="11049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5494189" y="6753200"/>
            <a:ext cx="1244946" cy="21544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INSTUMENT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216" y="524218"/>
            <a:ext cx="12573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5505954" y="308774"/>
            <a:ext cx="1035664" cy="22377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FUITE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2441013"/>
            <a:ext cx="11811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381756" y="2026340"/>
            <a:ext cx="1244946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MEILLEUR AMI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48" y="8776120"/>
            <a:ext cx="1285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3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/>
          <p:cNvSpPr txBox="1"/>
          <p:nvPr/>
        </p:nvSpPr>
        <p:spPr>
          <a:xfrm>
            <a:off x="332656" y="308774"/>
            <a:ext cx="1512168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VOITURE AUTONOME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852936" y="304039"/>
            <a:ext cx="1224136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LABYRINTHE NOIR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157192" y="304039"/>
            <a:ext cx="1368152" cy="430887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LABYRINTHE </a:t>
            </a:r>
          </a:p>
          <a:p>
            <a:r>
              <a:rPr lang="fr-FR" sz="1400" dirty="0" smtClean="0"/>
              <a:t>MUR</a:t>
            </a:r>
          </a:p>
        </p:txBody>
      </p:sp>
      <p:pic>
        <p:nvPicPr>
          <p:cNvPr id="20" name="Shape 145"/>
          <p:cNvPicPr preferRelativeResize="0"/>
          <p:nvPr/>
        </p:nvPicPr>
        <p:blipFill rotWithShape="1">
          <a:blip r:embed="rId2">
            <a:alphaModFix/>
          </a:blip>
          <a:srcRect b="13651"/>
          <a:stretch/>
        </p:blipFill>
        <p:spPr>
          <a:xfrm>
            <a:off x="116632" y="920552"/>
            <a:ext cx="2580333" cy="5143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07" y="8697416"/>
            <a:ext cx="1285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E:\labyrinthe_mu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144" y="739661"/>
            <a:ext cx="2486006" cy="741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labyrinthe_scotch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26" y="773152"/>
            <a:ext cx="296306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75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R_OBS-template_external.potx" id="{8E63A4C0-0D5B-4AB0-9B17-28650E3A1109}" vid="{213D95EF-7056-43E0-9767-0E799F7889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73</TotalTime>
  <Words>27</Words>
  <Application>Microsoft Office PowerPoint</Application>
  <PresentationFormat>Format A4 (210 x 297 mm)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blank</vt:lpstr>
      <vt:lpstr>Présentation PowerPoint</vt:lpstr>
      <vt:lpstr>Présentation PowerPoint</vt:lpstr>
      <vt:lpstr>Présentation PowerPoint</vt:lpstr>
      <vt:lpstr>Présentation PowerPoint</vt:lpstr>
    </vt:vector>
  </TitlesOfParts>
  <Company>ORANGE FT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CARREL-BILLIARD Alexis DTSI/DSI</dc:creator>
  <cp:lastModifiedBy>CARREL-BILLIARD Alexis DTSI/DSI</cp:lastModifiedBy>
  <cp:revision>9</cp:revision>
  <dcterms:created xsi:type="dcterms:W3CDTF">2019-03-29T14:23:22Z</dcterms:created>
  <dcterms:modified xsi:type="dcterms:W3CDTF">2019-05-07T12:39:51Z</dcterms:modified>
</cp:coreProperties>
</file>